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3" r:id="rId8"/>
    <p:sldId id="264" r:id="rId9"/>
    <p:sldId id="270" r:id="rId10"/>
    <p:sldId id="272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webp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ebp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8533C-100E-E7BC-AB4B-B0B49AA8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E95EB-ABAF-53B8-DC4C-49EE40C4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A618BE3-2A2E-ECB3-A835-D3AE11C30DC8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2E9DE1-D239-95F5-3AD8-75136804B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00AB2A-1671-05AA-7A37-741B8F77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83C33-CABA-ABD0-96F9-A74F9008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0A3E9C-2319-F335-16CE-976CE0E7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BD2F2E-6CD3-1815-FE8D-753CB2E56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CABAE-9417-A019-AE06-D78A4E698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EC889-DCD3-5156-A6E4-BF6DA9E1A7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E663B36-0E59-780D-624F-42200CEAD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880229-00BC-F0F2-79FA-B7F5C4FFD2CD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C74D292-F42C-9B08-0D19-A0A3D857283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40A2E27-591B-124D-59F5-D4E6EFB557B7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381C1AA-FA4B-713A-E297-22D64A335594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6B7E2E-E0F2-92C4-5EE2-0D70A9F96CD2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B4396FB-EAE3-EF29-07AC-30F60F5CA820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3FBDA446-C181-5014-8205-E4BCFD350EE4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BC2B82-163D-B06C-4082-7DFFC811423B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7B539015-B958-28A5-7BF0-77A8752F7AA0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2EF9EFF-A17B-8902-022F-9563BDCA821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23781E7-E390-A917-BA59-B5C3E761DE1B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6125BB-AAFF-B6DB-0DFD-97D5C734AAC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2B5E20A-304A-9DAF-D245-C16E91BB3433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3E22267-6CEC-F0D1-642E-99CC2328ABBB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71A1EC2-BACD-4B05-D38F-2785889B9B01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C26B5F8-CE8C-D454-1831-9A754EE96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4E5AE0-7555-2847-F93E-F67DDB31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7C26E66-8C22-5B22-D8CE-B01504E0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A700FA-0090-A7D1-F525-E46BD7EA3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0C45332-C161-AD33-4409-D4369D817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9680618" cy="379219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57E8DEB-9D63-F2C9-D524-D368BCA1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pk_temps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Date_capture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Heure_capture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Jour_capture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Mois_capture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228</TotalTime>
  <Words>673</Words>
  <Application>Microsoft Office PowerPoint</Application>
  <PresentationFormat>Grand écran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Franklin Gothic Book</vt:lpstr>
      <vt:lpstr>Cadrage</vt:lpstr>
      <vt:lpstr>Projet Données distribuées  </vt:lpstr>
      <vt:lpstr>Sommaire</vt:lpstr>
      <vt:lpstr>API Opensky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API OpenAIP – de l’Api à Grafana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27</cp:revision>
  <dcterms:created xsi:type="dcterms:W3CDTF">2025-10-30T20:44:54Z</dcterms:created>
  <dcterms:modified xsi:type="dcterms:W3CDTF">2025-10-31T08:15:20Z</dcterms:modified>
</cp:coreProperties>
</file>